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0A3A7B-53E0-42E2-BDB1-6A643531A94B}" v="4" dt="2026-05-27T04:50:53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yotsna Babaria" userId="c9e82d3d24d067e9" providerId="LiveId" clId="{46125AF8-4696-4B75-9C45-0C953B7E9F4B}"/>
    <pc:docChg chg="custSel addSld delSld modSld sldOrd">
      <pc:chgData name="Jyotsna Babaria" userId="c9e82d3d24d067e9" providerId="LiveId" clId="{46125AF8-4696-4B75-9C45-0C953B7E9F4B}" dt="2026-05-27T04:50:53.931" v="9"/>
      <pc:docMkLst>
        <pc:docMk/>
      </pc:docMkLst>
      <pc:sldChg chg="addSp delSp mod">
        <pc:chgData name="Jyotsna Babaria" userId="c9e82d3d24d067e9" providerId="LiveId" clId="{46125AF8-4696-4B75-9C45-0C953B7E9F4B}" dt="2026-05-27T04:45:27.777" v="6"/>
        <pc:sldMkLst>
          <pc:docMk/>
          <pc:sldMk cId="2398890166" sldId="268"/>
        </pc:sldMkLst>
        <pc:picChg chg="del">
          <ac:chgData name="Jyotsna Babaria" userId="c9e82d3d24d067e9" providerId="LiveId" clId="{46125AF8-4696-4B75-9C45-0C953B7E9F4B}" dt="2026-05-27T04:45:26.479" v="5" actId="478"/>
          <ac:picMkLst>
            <pc:docMk/>
            <pc:sldMk cId="2398890166" sldId="268"/>
            <ac:picMk id="4" creationId="{F06C29A7-570C-7742-BB1D-0F8C0E5F6D1D}"/>
          </ac:picMkLst>
        </pc:picChg>
        <pc:picChg chg="add">
          <ac:chgData name="Jyotsna Babaria" userId="c9e82d3d24d067e9" providerId="LiveId" clId="{46125AF8-4696-4B75-9C45-0C953B7E9F4B}" dt="2026-05-27T04:45:27.777" v="6"/>
          <ac:picMkLst>
            <pc:docMk/>
            <pc:sldMk cId="2398890166" sldId="268"/>
            <ac:picMk id="2050" creationId="{535A482B-BFF7-1BE6-7FE4-D0C4D83B3521}"/>
          </ac:picMkLst>
        </pc:picChg>
      </pc:sldChg>
      <pc:sldChg chg="addSp delSp mod">
        <pc:chgData name="Jyotsna Babaria" userId="c9e82d3d24d067e9" providerId="LiveId" clId="{46125AF8-4696-4B75-9C45-0C953B7E9F4B}" dt="2026-05-27T04:45:48.466" v="8"/>
        <pc:sldMkLst>
          <pc:docMk/>
          <pc:sldMk cId="3703175757" sldId="269"/>
        </pc:sldMkLst>
        <pc:picChg chg="del">
          <ac:chgData name="Jyotsna Babaria" userId="c9e82d3d24d067e9" providerId="LiveId" clId="{46125AF8-4696-4B75-9C45-0C953B7E9F4B}" dt="2026-05-27T04:45:32.055" v="7" actId="478"/>
          <ac:picMkLst>
            <pc:docMk/>
            <pc:sldMk cId="3703175757" sldId="269"/>
            <ac:picMk id="3" creationId="{07816AE3-190E-A333-308D-323C9F268B7C}"/>
          </ac:picMkLst>
        </pc:picChg>
        <pc:picChg chg="add">
          <ac:chgData name="Jyotsna Babaria" userId="c9e82d3d24d067e9" providerId="LiveId" clId="{46125AF8-4696-4B75-9C45-0C953B7E9F4B}" dt="2026-05-27T04:45:48.466" v="8"/>
          <ac:picMkLst>
            <pc:docMk/>
            <pc:sldMk cId="3703175757" sldId="269"/>
            <ac:picMk id="3074" creationId="{30E8FCEA-AA46-E34A-ECE5-214A04BE1FCD}"/>
          </ac:picMkLst>
        </pc:picChg>
      </pc:sldChg>
      <pc:sldChg chg="del">
        <pc:chgData name="Jyotsna Babaria" userId="c9e82d3d24d067e9" providerId="LiveId" clId="{46125AF8-4696-4B75-9C45-0C953B7E9F4B}" dt="2026-05-27T04:43:30.629" v="0" actId="47"/>
        <pc:sldMkLst>
          <pc:docMk/>
          <pc:sldMk cId="462841124" sldId="270"/>
        </pc:sldMkLst>
      </pc:sldChg>
      <pc:sldChg chg="addSp ord">
        <pc:chgData name="Jyotsna Babaria" userId="c9e82d3d24d067e9" providerId="LiveId" clId="{46125AF8-4696-4B75-9C45-0C953B7E9F4B}" dt="2026-05-27T04:43:53.587" v="4"/>
        <pc:sldMkLst>
          <pc:docMk/>
          <pc:sldMk cId="2937175541" sldId="271"/>
        </pc:sldMkLst>
        <pc:picChg chg="add">
          <ac:chgData name="Jyotsna Babaria" userId="c9e82d3d24d067e9" providerId="LiveId" clId="{46125AF8-4696-4B75-9C45-0C953B7E9F4B}" dt="2026-05-27T04:43:53.587" v="4"/>
          <ac:picMkLst>
            <pc:docMk/>
            <pc:sldMk cId="2937175541" sldId="271"/>
            <ac:picMk id="1026" creationId="{BCBB8A00-DF21-BE08-CD5C-3E441CB86F0D}"/>
          </ac:picMkLst>
        </pc:picChg>
      </pc:sldChg>
      <pc:sldChg chg="addSp add">
        <pc:chgData name="Jyotsna Babaria" userId="c9e82d3d24d067e9" providerId="LiveId" clId="{46125AF8-4696-4B75-9C45-0C953B7E9F4B}" dt="2026-05-27T04:50:53.931" v="9"/>
        <pc:sldMkLst>
          <pc:docMk/>
          <pc:sldMk cId="3797050333" sldId="272"/>
        </pc:sldMkLst>
        <pc:picChg chg="add">
          <ac:chgData name="Jyotsna Babaria" userId="c9e82d3d24d067e9" providerId="LiveId" clId="{46125AF8-4696-4B75-9C45-0C953B7E9F4B}" dt="2026-05-27T04:50:53.931" v="9"/>
          <ac:picMkLst>
            <pc:docMk/>
            <pc:sldMk cId="3797050333" sldId="272"/>
            <ac:picMk id="4098" creationId="{EF1AEAF8-3B53-2FC4-B9A5-FF6216729C6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70BEB-17DE-EAEC-D1A3-EE1734002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D1D37-E454-2E2D-A796-90F2D6309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986A0-719C-95ED-AB6E-963A17680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EE09D-8311-D6BF-9154-5B8B591AE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40D6C-2450-9E2C-EED3-F4525E35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616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F6A14-5DF8-D4D8-708B-CF97836F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83F28-433C-0F4E-F4E1-3B4A50321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E9E59-B398-B14F-C401-6CA3CCE5F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4D3DE-668F-89CA-A154-F607741F6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8D218-1DE8-9234-062C-BC0BB5EE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80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42F96C-3FB0-50BA-8D90-72546AAD3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90C8C4-EE1E-CFD7-2672-991DA01F3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F81A3-B9C1-76C5-C06D-37BD48404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2D16C-FA2E-EB59-0603-BC861965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D178E-E8CF-4C09-17A7-86E4695C3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466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CE64D-82D5-37FF-F29E-7F6E1D0B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4EC-C96D-5310-255B-9EAA8FCD6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863FD-64B4-5AA9-4C67-46038160C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4BD1E-C9D6-9231-A74C-1C74011A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97891-F39D-1989-D775-BB2FDEBD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7732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1D320-CEF5-6607-7937-54A2DD9D4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C79B8-C7BA-ECDB-96B6-3A8AFF731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87C10-20F3-C409-F709-4DCA3AA1D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38D80-34C7-5DAF-130F-5504EA53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7A4B6-E969-69AB-3C7E-2FC16EAEB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118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A758C-843C-E0E7-B147-64376A723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FAB95-09D5-0276-9225-0A8AB386B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2EDD3-C417-3873-61AE-F686575E5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389AF-494F-2BFA-3A33-EA8BCD08F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0684A-8EA4-FC53-C964-AE64CEBD0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417ED-F341-933C-C08A-F6C980A1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0012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B65E3-27BA-93C0-F005-31DF35FF0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96A8B-2EDF-900A-EE91-BBC012057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B7572-5994-2BE9-C3D9-1108CDC06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1333A-88C0-B9B9-9D3E-E6172F03F2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E42E66-E374-2C1E-6964-213FAD0765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613660-0026-F9F1-9F18-7ECE8541E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C7F198-DB17-5930-6E99-D46B6AE9F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F0A3F8-F00B-83D8-2143-E11279311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8221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F740C-864D-AA6D-A260-1ED02B8D8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07DE86-A6B2-4254-4D59-2FC936ED6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A5CB6-31FD-2606-9B55-C72E2A5A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8B407-464B-BE8D-C75D-1B78ACE60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630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E8DE87-4239-CE50-9FFC-EDDEBB64C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2914E0-44FE-F327-BB11-2A265726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374E4-EA2B-1B95-E221-6A02C5E84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519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100B5-5D2C-8D61-E718-87E9C48E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758FC-513B-73FA-B100-D1411078A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4A4B9D-A0E4-7771-02D8-59DB98D90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CE716-1FD9-A48B-7A26-E37886C0A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6D6EC-93CA-EE8B-DF91-89B6E824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4DBDA2-E1DC-D80D-88C0-7D2D137C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366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66F4A-4EAC-C469-B2DD-13FA74099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2E035-3326-A7AD-43B5-27C1FDE8D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C1A46-CC3A-A480-F034-054A31865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D7D5C-3067-5DED-A2DB-36EE958E4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005FE-DFB9-D052-4F9E-9B2509706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FCFA6-8B4C-87DF-231D-18384D2E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253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4B983B-1CAE-BA5E-6E1D-3EAF222F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551D5-6893-A043-FA6C-E8B50132F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B6EC2-BFBF-3FF8-155E-F3F2CAF7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4E03B-A017-480C-8E53-4A18DD926613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3F72F-8A93-840B-A049-0FF076EAD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88B06-08A3-0A4B-93B7-818EF5310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7A8CC-0793-47AE-AA3B-931052D4D2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145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504CD-19DC-4628-0D12-326A726B1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2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9899-4721-F8B9-DD68-A194525C9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8F47A-1CCF-3152-E900-0C84472A4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07" y="0"/>
            <a:ext cx="9782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99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1C975-98B5-9DD1-4AC2-88112FB27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339D6A-0709-42D7-B0C6-A16C3784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16DD1-0848-0ADC-23C4-82FF2331E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C775FB-8C1C-5AF3-7EFE-F4EE53ADC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61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48408-4C40-96AA-98F8-0DD8AEA2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CBB8A00-DF21-BE08-CD5C-3E441CB86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0"/>
            <a:ext cx="10687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17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29682-1AAB-64B9-6CA1-71A02F66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35A482B-BFF7-1BE6-7FE4-D0C4D83B3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459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890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81550-53D6-824E-025E-AFCA257B9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0E8FCEA-AA46-E34A-ECE5-214A04BE1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0"/>
            <a:ext cx="6629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175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E08A1-8BE6-2AE3-A838-3D2067964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F1AEAF8-3B53-2FC4-B9A5-FF6216729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0"/>
            <a:ext cx="10687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05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1CFB2-34A5-232C-B5CE-484C5E9B9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C6BAB6-637A-5CD1-F8B6-B2A4193BD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06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E4F7C-2A47-0766-D70E-BA298DB8B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BFAB4-AB71-7F35-2A2A-9C934CE38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2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2D649-B4C5-FE0B-8FDE-AE4EABA1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3C61F8-FF9B-CF7C-768D-01E6BB3F2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4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33E5-B584-5C89-6A24-090BF80B1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56B533-9BAD-B282-3EEE-07E2F4364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8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A152A-0AD1-047B-E764-6B94A0DED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EF7B49-845F-716D-0742-110B381C5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84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241BD-421F-D5EC-E40E-D278BE7E8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FBBE60-CC54-B67D-35C0-AF1D1A098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12192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14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21AAF-1776-FF9C-8CA7-4E97A24FA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E24232-5409-23D4-B5B6-CB97C6FD8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61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AB16F-77C1-CCD1-1795-308D272C1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882FDC-906C-3C92-8BE1-67B766E64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" y="0"/>
            <a:ext cx="10687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54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Jyotsna Babaria</dc:creator>
  <cp:lastModifiedBy>Jyotsna Babaria</cp:lastModifiedBy>
  <cp:revision>1</cp:revision>
  <dcterms:created xsi:type="dcterms:W3CDTF">2026-05-26T13:15:54Z</dcterms:created>
  <dcterms:modified xsi:type="dcterms:W3CDTF">2026-05-27T04:51:02Z</dcterms:modified>
</cp:coreProperties>
</file>