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558F"/>
    <a:srgbClr val="298EC6"/>
    <a:srgbClr val="5BB1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34"/>
    <p:restoredTop sz="94658"/>
  </p:normalViewPr>
  <p:slideViewPr>
    <p:cSldViewPr snapToGrid="0">
      <p:cViewPr>
        <p:scale>
          <a:sx n="131" d="100"/>
          <a:sy n="131" d="100"/>
        </p:scale>
        <p:origin x="-104" y="-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1A325-77EF-7901-DDD6-8502D48E56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C9F528-72EE-B86A-7B82-BEF02895C5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118FF-8DEB-31B9-377D-292C0C448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B97C4-CB8B-7B4A-B843-153033B9A262}" type="datetimeFigureOut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3AB8A-36B3-A9FA-5B82-DD3A8B81C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10E9B3-D90C-A3FF-2922-43701EB5C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7CA81-307A-6849-B437-65FBC10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851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E1A6A-2CA0-6E5C-E71A-BB08AD245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AAE1F7-CF47-6C70-0A4E-71A67CB62F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7F66EF-9D6D-0784-3653-DA5B104A2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B97C4-CB8B-7B4A-B843-153033B9A262}" type="datetimeFigureOut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4D08B-B228-5516-9B2B-EA80BB768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6A514-8810-B8D0-A277-FD66A09E8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7CA81-307A-6849-B437-65FBC10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766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106919-59C7-B27A-3EA0-DBA89C5DFE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24F11F-54A5-B51B-62A4-3FEFB58566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1DF7AC-356C-AE9B-382A-5BAB96DA9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B97C4-CB8B-7B4A-B843-153033B9A262}" type="datetimeFigureOut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A1449-E3CB-076E-F62D-DC10CF5CE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769C35-3666-2440-FBAB-383E76AB9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7CA81-307A-6849-B437-65FBC10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66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8D0B0-1FF2-9566-0331-8F2F66F91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81FA4-3226-CF77-7462-25BF76130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866B2-62E9-2DC6-E338-D6E7DCE2B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B97C4-CB8B-7B4A-B843-153033B9A262}" type="datetimeFigureOut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EC4060-0110-3079-9A75-1AC4B9FD8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182893-A77A-30B8-BD30-227CCF845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7CA81-307A-6849-B437-65FBC10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498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377C8-4A4C-0F67-DAED-9927788F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2A5B27-AB20-6ADB-0896-337FF80958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AA6E2-B5F5-4FD8-A5B5-CD646D019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B97C4-CB8B-7B4A-B843-153033B9A262}" type="datetimeFigureOut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145FA-97B7-2197-2C64-B7ADD7B8C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1B4038-0C4E-B4A8-B9BF-89729A9AE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7CA81-307A-6849-B437-65FBC10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49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EDB24-54D0-B3E0-5155-13E7038CC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46F2D-56E1-9F96-C00A-04C87D915D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E5B5E-BC18-1BA6-43A8-027B621350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4E3064-231A-7D66-98B0-4B6A22698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B97C4-CB8B-7B4A-B843-153033B9A262}" type="datetimeFigureOut">
              <a:rPr lang="en-US" smtClean="0"/>
              <a:t>7/20/26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3FE75F-B2AE-A846-6929-0273BA19E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7B5C08-F99F-2E89-C0DC-8353F974D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7CA81-307A-6849-B437-65FBC10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456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77EFF-1DB9-A857-D918-5FF726A2E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89BC2C-AA33-1871-CBB1-8EA73FEB6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BC3812-AEFC-4EB2-BC6F-F2DD248B58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BA8932-43E1-1805-6CA3-57AB27DFBB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A949A8-706B-DEA3-5FC7-BD47797A31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945F23-4F67-EFA0-BA9A-9F94506F3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B97C4-CB8B-7B4A-B843-153033B9A262}" type="datetimeFigureOut">
              <a:rPr lang="en-US" smtClean="0"/>
              <a:t>7/20/26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7EC4DA-823A-65E4-F0AF-78454602A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CCAD9D-52FE-38DA-9CB5-37AE97A7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7CA81-307A-6849-B437-65FBC10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049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4A337-96BE-AD31-2FC0-56D70D702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FB1C23-8877-4508-B9F6-A6A5FFBEA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B97C4-CB8B-7B4A-B843-153033B9A262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FA3919-237D-B7E9-7862-FAE3EF455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DF0D85-4628-B86B-2626-B8E1968FD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7CA81-307A-6849-B437-65FBC10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984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1844EE-4443-C3C5-ABD8-C4D0BAD5F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B97C4-CB8B-7B4A-B843-153033B9A262}" type="datetimeFigureOut">
              <a:rPr lang="en-US" smtClean="0"/>
              <a:t>7/20/26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EBF1CF-F15D-85C2-8A76-464705974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8281B-98B0-5CEC-AF82-9B99F58EA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7CA81-307A-6849-B437-65FBC10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08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C56CA-8BDE-634A-808C-0360DA5F1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64E00-041B-2663-FAF0-1E375D2EB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32DBFC-DA03-9EE7-80B1-AC3B0A55C2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0B9857-2B3A-4765-A5C1-B5A14E222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B97C4-CB8B-7B4A-B843-153033B9A262}" type="datetimeFigureOut">
              <a:rPr lang="en-US" smtClean="0"/>
              <a:t>7/20/26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6912CA-9EA6-17DB-B20B-A938D3603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F3F6BA-CBB9-ED8C-47F2-87B6D10AA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7CA81-307A-6849-B437-65FBC10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144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EBC2-A7D0-0ED8-8C2B-D19F8313A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5DB09B-23A3-1A1B-F86C-B7F5DE2DD8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EACBA3-1F7A-6A0F-38B9-09B90F0859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95AD24-C3EA-B262-05D2-253CFAA1F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B97C4-CB8B-7B4A-B843-153033B9A262}" type="datetimeFigureOut">
              <a:rPr lang="en-US" smtClean="0"/>
              <a:t>7/20/26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9699E5-2A5F-4EE1-856F-0562A925C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EE4F6-DE3B-2B93-AB93-B7BF4D2CF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7CA81-307A-6849-B437-65FBC10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64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80B128-3ECC-C6B6-9C9A-EC233D220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C9C203-D01D-A273-C311-3084FD5637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AB1EAA-34C0-B7CE-4BF6-7FD1690961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FB97C4-CB8B-7B4A-B843-153033B9A262}" type="datetimeFigureOut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5D0280-1671-BB88-764E-2FDA5E9959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F960B5-EAAE-27E4-2D99-B77FDF5062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27CA81-307A-6849-B437-65FBC10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963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8A81496-C57F-6AF3-DD9C-CC4C50CB5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101600"/>
            <a:ext cx="6400800" cy="665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944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5D79EBF-919A-74DA-4A1E-9B5DBF9FF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800" y="177800"/>
            <a:ext cx="6502400" cy="65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688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Macintosh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Laylah  Udemans</dc:creator>
  <cp:lastModifiedBy>Laylah  Udemans</cp:lastModifiedBy>
  <cp:revision>3</cp:revision>
  <dcterms:created xsi:type="dcterms:W3CDTF">2026-07-20T06:22:20Z</dcterms:created>
  <dcterms:modified xsi:type="dcterms:W3CDTF">2026-07-20T06:37:15Z</dcterms:modified>
</cp:coreProperties>
</file>